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61" r:id="rId3"/>
    <p:sldId id="258" r:id="rId4"/>
    <p:sldId id="263" r:id="rId5"/>
    <p:sldId id="265" r:id="rId6"/>
    <p:sldId id="266" r:id="rId7"/>
    <p:sldId id="264" r:id="rId8"/>
    <p:sldId id="267" r:id="rId9"/>
    <p:sldId id="262" r:id="rId10"/>
    <p:sldId id="259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ypan.hu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ENDELES@NYPAN.HU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ypan.h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ypan.h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ypan.hu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ypan.hu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ypan.hu/" TargetMode="Externa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ypan.hu/" TargetMode="Externa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ypan.hu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ypan.hu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5456E8-4DA3-4B71-9E6E-D185ED614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798973"/>
            <a:ext cx="4542183" cy="2406518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>
                <a:latin typeface="Arial" panose="020B0604020202020204" pitchFamily="34" charset="0"/>
                <a:cs typeface="Arial" panose="020B0604020202020204" pitchFamily="34" charset="0"/>
              </a:rPr>
              <a:t>A sokoldalú </a:t>
            </a:r>
            <a:r>
              <a:rPr lang="hu-HU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osb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DB2CD0F9-9A7B-4FA5-8128-1B94D7BA3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4365" y="1149675"/>
            <a:ext cx="5196840" cy="4111631"/>
          </a:xfr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66736ACE-1A9D-4C07-BB19-2F94A3EEE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104" y="3205491"/>
            <a:ext cx="4542183" cy="2248181"/>
          </a:xfrm>
        </p:spPr>
        <p:txBody>
          <a:bodyPr/>
          <a:lstStyle/>
          <a:p>
            <a:pPr algn="ctr"/>
            <a:endParaRPr lang="hu-HU" dirty="0"/>
          </a:p>
          <a:p>
            <a:pPr algn="ctr"/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ÖTLETEK TÁRHÁZA KÉPEKBEN</a:t>
            </a:r>
          </a:p>
          <a:p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BCAFA4B-D658-4503-B21E-8546F90AE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651" y="4329581"/>
            <a:ext cx="1085088" cy="10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1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ECAA78B-B3BB-4970-8424-43CC7E024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235" y="542097"/>
            <a:ext cx="3517392" cy="53721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6808B55-8451-4094-B235-3345EFB49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70" y="542097"/>
            <a:ext cx="4795101" cy="53721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3E4D21A-376E-44F1-886B-760ABA2E3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792" y="542097"/>
            <a:ext cx="2965238" cy="53721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78A48A34-6DEE-4588-86A4-EA05F6FF4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1642" y="5860773"/>
            <a:ext cx="848139" cy="848139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8EAA641D-EB79-40A1-9B1B-9D88A178F130}"/>
              </a:ext>
            </a:extLst>
          </p:cNvPr>
          <p:cNvSpPr txBox="1"/>
          <p:nvPr/>
        </p:nvSpPr>
        <p:spPr>
          <a:xfrm>
            <a:off x="8825946" y="6132444"/>
            <a:ext cx="2246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WWW.NYPAN.HU</a:t>
            </a:r>
            <a:endParaRPr lang="hu-H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9700 Szombathely, Varasd u. 16</a:t>
            </a:r>
          </a:p>
          <a:p>
            <a:pPr algn="r"/>
            <a:r>
              <a:rPr lang="hu-H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+36 94 509 407</a:t>
            </a:r>
          </a:p>
        </p:txBody>
      </p:sp>
    </p:spTree>
    <p:extLst>
      <p:ext uri="{BB962C8B-B14F-4D97-AF65-F5344CB8AC3E}">
        <p14:creationId xmlns:p14="http://schemas.microsoft.com/office/powerpoint/2010/main" val="224119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83B2CB2-9654-4575-BB13-5C361E99C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761" y="496956"/>
            <a:ext cx="4827104" cy="4827104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AE4F64DE-33C7-47DA-9A40-D4334597D2B9}"/>
              </a:ext>
            </a:extLst>
          </p:cNvPr>
          <p:cNvSpPr txBox="1"/>
          <p:nvPr/>
        </p:nvSpPr>
        <p:spPr>
          <a:xfrm>
            <a:off x="765312" y="1093303"/>
            <a:ext cx="5247861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REMÉLJÜK TETSZETT VÁLOGATÁSUNK!</a:t>
            </a:r>
          </a:p>
          <a:p>
            <a:pPr algn="ctr"/>
            <a:endParaRPr lang="hu-H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ÖN IS ALKOTNA, AKKOR RENDELJE MEG NÁLUNK OSB LAPJAIT ELEKTRONIKUSAN A</a:t>
            </a:r>
          </a:p>
          <a:p>
            <a:pPr algn="ctr"/>
            <a:endParaRPr lang="hu-HU" sz="11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RENDELES@NYPAN.HU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hu-HU" sz="11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1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SZEMÉLYESEN ÜZLETÜNKBEN (SZOMBATHELY VARASD U. 16.)</a:t>
            </a:r>
          </a:p>
        </p:txBody>
      </p:sp>
    </p:spTree>
    <p:extLst>
      <p:ext uri="{BB962C8B-B14F-4D97-AF65-F5344CB8AC3E}">
        <p14:creationId xmlns:p14="http://schemas.microsoft.com/office/powerpoint/2010/main" val="186836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882795B-DC05-4225-B630-CA98FCB35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743" y="516360"/>
            <a:ext cx="8080513" cy="5383899"/>
          </a:xfrm>
          <a:prstGeom prst="rect">
            <a:avLst/>
          </a:prstGeom>
          <a:ln w="53975" cap="sq">
            <a:solidFill>
              <a:schemeClr val="tx1"/>
            </a:solidFill>
            <a:miter lim="800000"/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B8AA543-73CB-4ADC-B85D-2667F2CD7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642" y="5860773"/>
            <a:ext cx="848139" cy="848139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3712C0AF-A5DF-401C-8764-42132B6B7048}"/>
              </a:ext>
            </a:extLst>
          </p:cNvPr>
          <p:cNvSpPr txBox="1"/>
          <p:nvPr/>
        </p:nvSpPr>
        <p:spPr>
          <a:xfrm>
            <a:off x="8825946" y="6132444"/>
            <a:ext cx="2246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WWW.NYPAN.HU</a:t>
            </a:r>
            <a:endParaRPr lang="hu-H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9700 Szombathely, Varasd u. 16</a:t>
            </a:r>
          </a:p>
          <a:p>
            <a:pPr algn="r"/>
            <a:r>
              <a:rPr lang="hu-H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+36 94 509 407</a:t>
            </a:r>
          </a:p>
        </p:txBody>
      </p:sp>
    </p:spTree>
    <p:extLst>
      <p:ext uri="{BB962C8B-B14F-4D97-AF65-F5344CB8AC3E}">
        <p14:creationId xmlns:p14="http://schemas.microsoft.com/office/powerpoint/2010/main" val="114768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3C51F5A-2899-480B-993D-6032AB0C5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707" y="208722"/>
            <a:ext cx="9166586" cy="577463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B8B7347-A7C6-4E5C-A051-4DF598D4E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642" y="5860773"/>
            <a:ext cx="848139" cy="84813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C5E9EC01-8C44-4899-8E06-2E8739B4D326}"/>
              </a:ext>
            </a:extLst>
          </p:cNvPr>
          <p:cNvSpPr txBox="1"/>
          <p:nvPr/>
        </p:nvSpPr>
        <p:spPr>
          <a:xfrm>
            <a:off x="8825946" y="6132444"/>
            <a:ext cx="2246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WWW.NYPAN.HU</a:t>
            </a:r>
            <a:endParaRPr lang="hu-H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9700 Szombathely, Varasd u. 16</a:t>
            </a:r>
          </a:p>
          <a:p>
            <a:pPr algn="r"/>
            <a:r>
              <a:rPr lang="hu-H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+36 94 509 407</a:t>
            </a:r>
          </a:p>
        </p:txBody>
      </p:sp>
    </p:spTree>
    <p:extLst>
      <p:ext uri="{BB962C8B-B14F-4D97-AF65-F5344CB8AC3E}">
        <p14:creationId xmlns:p14="http://schemas.microsoft.com/office/powerpoint/2010/main" val="340469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4957A7F5-FB7F-48B8-BF68-B4E461DD3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602" y="1415291"/>
            <a:ext cx="5942329" cy="4444862"/>
          </a:xfrm>
          <a:prstGeom prst="rect">
            <a:avLst/>
          </a:prstGeom>
          <a:ln w="53975" cap="sq">
            <a:solidFill>
              <a:schemeClr val="tx1"/>
            </a:solidFill>
            <a:miter lim="800000"/>
          </a:ln>
          <a:effectLst>
            <a:softEdge rad="0"/>
          </a:effectLst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7DF381FA-D736-4416-97FA-25AC19AB8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617" y="352695"/>
            <a:ext cx="3172753" cy="4033161"/>
          </a:xfrm>
          <a:prstGeom prst="rect">
            <a:avLst/>
          </a:prstGeom>
          <a:ln w="53975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DACFC9B-A593-4104-A9B4-3544DBFC5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0" y="550415"/>
            <a:ext cx="3733732" cy="3637722"/>
          </a:xfrm>
          <a:prstGeom prst="rect">
            <a:avLst/>
          </a:prstGeom>
          <a:ln w="60325" cap="sq">
            <a:solidFill>
              <a:schemeClr val="tx1"/>
            </a:solidFill>
            <a:miter lim="800000"/>
          </a:ln>
          <a:effectLst>
            <a:softEdge rad="0"/>
          </a:effectLst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AA336C25-A81F-4AD1-9714-00CF5973C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1642" y="5860773"/>
            <a:ext cx="848139" cy="848139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96856F62-CB38-4F50-914E-519E5920C0E0}"/>
              </a:ext>
            </a:extLst>
          </p:cNvPr>
          <p:cNvSpPr txBox="1"/>
          <p:nvPr/>
        </p:nvSpPr>
        <p:spPr>
          <a:xfrm>
            <a:off x="8825946" y="6132444"/>
            <a:ext cx="2246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WWW.NYPAN.HU</a:t>
            </a:r>
            <a:endParaRPr lang="hu-H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9700 Szombathely, Varasd u. 16</a:t>
            </a:r>
          </a:p>
          <a:p>
            <a:pPr algn="r"/>
            <a:r>
              <a:rPr lang="hu-H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+36 94 509 407</a:t>
            </a:r>
          </a:p>
        </p:txBody>
      </p:sp>
    </p:spTree>
    <p:extLst>
      <p:ext uri="{BB962C8B-B14F-4D97-AF65-F5344CB8AC3E}">
        <p14:creationId xmlns:p14="http://schemas.microsoft.com/office/powerpoint/2010/main" val="356451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D7952467-5493-4323-B499-24A4B4994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5" y="349695"/>
            <a:ext cx="3656401" cy="5497297"/>
          </a:xfrm>
          <a:prstGeom prst="rect">
            <a:avLst/>
          </a:prstGeom>
          <a:ln w="53975" cap="sq">
            <a:solidFill>
              <a:schemeClr val="tx1"/>
            </a:solidFill>
            <a:miter lim="800000"/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11689AE-DAE4-419C-B357-70BBD857C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120" y="349695"/>
            <a:ext cx="3634324" cy="5497297"/>
          </a:xfrm>
          <a:prstGeom prst="rect">
            <a:avLst/>
          </a:prstGeom>
          <a:ln w="53975" cap="sq">
            <a:solidFill>
              <a:schemeClr val="tx1"/>
            </a:solidFill>
            <a:miter lim="800000"/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0B5F4B6-5B0D-42D3-BAE9-7ED354504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30" y="758858"/>
            <a:ext cx="4581939" cy="4678969"/>
          </a:xfrm>
          <a:prstGeom prst="rect">
            <a:avLst/>
          </a:prstGeom>
          <a:ln w="53975" cap="sq">
            <a:solidFill>
              <a:schemeClr val="tx1"/>
            </a:solidFill>
            <a:miter lim="800000"/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CE88E2DA-9708-4200-8EF0-D1AFB09A4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1642" y="5860773"/>
            <a:ext cx="848139" cy="848139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E08EDC28-5B9B-4B02-81C5-32C42A1F12D5}"/>
              </a:ext>
            </a:extLst>
          </p:cNvPr>
          <p:cNvSpPr txBox="1"/>
          <p:nvPr/>
        </p:nvSpPr>
        <p:spPr>
          <a:xfrm>
            <a:off x="8825946" y="6132444"/>
            <a:ext cx="2246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WWW.NYPAN.HU</a:t>
            </a:r>
            <a:endParaRPr lang="hu-H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9700 Szombathely, Varasd u. 16</a:t>
            </a:r>
          </a:p>
          <a:p>
            <a:pPr algn="r"/>
            <a:r>
              <a:rPr lang="hu-H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+36 94 509 407</a:t>
            </a:r>
          </a:p>
        </p:txBody>
      </p:sp>
    </p:spTree>
    <p:extLst>
      <p:ext uri="{BB962C8B-B14F-4D97-AF65-F5344CB8AC3E}">
        <p14:creationId xmlns:p14="http://schemas.microsoft.com/office/powerpoint/2010/main" val="360063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FA34EEF8-18D1-416B-A787-5A5162BED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32"/>
          <a:stretch/>
        </p:blipFill>
        <p:spPr>
          <a:xfrm>
            <a:off x="274983" y="1126077"/>
            <a:ext cx="3533773" cy="4539227"/>
          </a:xfrm>
          <a:prstGeom prst="rect">
            <a:avLst/>
          </a:prstGeom>
          <a:ln w="53975" cap="sq">
            <a:solidFill>
              <a:schemeClr val="tx1"/>
            </a:solidFill>
            <a:miter lim="800000"/>
          </a:ln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409BD69B-8FDC-4E07-BAC2-957470054B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81"/>
          <a:stretch/>
        </p:blipFill>
        <p:spPr>
          <a:xfrm>
            <a:off x="3125028" y="338842"/>
            <a:ext cx="8791989" cy="3800475"/>
          </a:xfrm>
          <a:prstGeom prst="rect">
            <a:avLst/>
          </a:prstGeom>
          <a:ln w="53975" cap="sq">
            <a:solidFill>
              <a:schemeClr val="tx1"/>
            </a:solidFill>
            <a:miter lim="800000"/>
          </a:ln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2CC7B17E-0FC1-467F-A619-63F071089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1642" y="5860773"/>
            <a:ext cx="848139" cy="848139"/>
          </a:xfrm>
          <a:prstGeom prst="rect">
            <a:avLst/>
          </a:prstGeom>
        </p:spPr>
      </p:pic>
      <p:sp>
        <p:nvSpPr>
          <p:cNvPr id="21" name="Szövegdoboz 20">
            <a:extLst>
              <a:ext uri="{FF2B5EF4-FFF2-40B4-BE49-F238E27FC236}">
                <a16:creationId xmlns:a16="http://schemas.microsoft.com/office/drawing/2014/main" id="{69836014-613E-41DE-8C48-73525BF19F24}"/>
              </a:ext>
            </a:extLst>
          </p:cNvPr>
          <p:cNvSpPr txBox="1"/>
          <p:nvPr/>
        </p:nvSpPr>
        <p:spPr>
          <a:xfrm>
            <a:off x="8825946" y="6132444"/>
            <a:ext cx="2246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WWW.NYPAN.HU</a:t>
            </a:r>
            <a:endParaRPr lang="hu-H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9700 Szombathely, Varasd u. 16</a:t>
            </a:r>
          </a:p>
          <a:p>
            <a:pPr algn="r"/>
            <a:r>
              <a:rPr lang="hu-H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+36 94 509 407</a:t>
            </a:r>
          </a:p>
        </p:txBody>
      </p:sp>
    </p:spTree>
    <p:extLst>
      <p:ext uri="{BB962C8B-B14F-4D97-AF65-F5344CB8AC3E}">
        <p14:creationId xmlns:p14="http://schemas.microsoft.com/office/powerpoint/2010/main" val="983394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DC86425-755A-4806-9160-91EB766D1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289" y="360217"/>
            <a:ext cx="4207590" cy="5611873"/>
          </a:xfrm>
          <a:prstGeom prst="rect">
            <a:avLst/>
          </a:prstGeom>
          <a:ln w="53975" cap="sq">
            <a:solidFill>
              <a:schemeClr val="tx1"/>
            </a:solidFill>
            <a:miter lim="800000"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959B00F-B8BF-4925-839C-448B8994C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34" y="1005179"/>
            <a:ext cx="6191250" cy="4133850"/>
          </a:xfrm>
          <a:prstGeom prst="rect">
            <a:avLst/>
          </a:prstGeom>
          <a:ln w="53975" cap="sq">
            <a:solidFill>
              <a:schemeClr val="tx1"/>
            </a:solidFill>
            <a:miter lim="800000"/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7C04F98-67E4-4EBE-89F2-86AB9AD37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1642" y="5860773"/>
            <a:ext cx="848139" cy="848139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418FD5DA-A475-499D-B204-2093A434BCF1}"/>
              </a:ext>
            </a:extLst>
          </p:cNvPr>
          <p:cNvSpPr txBox="1"/>
          <p:nvPr/>
        </p:nvSpPr>
        <p:spPr>
          <a:xfrm>
            <a:off x="8825946" y="6132444"/>
            <a:ext cx="2246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WWW.NYPAN.HU</a:t>
            </a:r>
            <a:endParaRPr lang="hu-H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9700 Szombathely, Varasd u. 16</a:t>
            </a:r>
          </a:p>
          <a:p>
            <a:pPr algn="r"/>
            <a:r>
              <a:rPr lang="hu-H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+36 94 509 407</a:t>
            </a:r>
          </a:p>
        </p:txBody>
      </p:sp>
    </p:spTree>
    <p:extLst>
      <p:ext uri="{BB962C8B-B14F-4D97-AF65-F5344CB8AC3E}">
        <p14:creationId xmlns:p14="http://schemas.microsoft.com/office/powerpoint/2010/main" val="113024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7E9CF1-CC38-47C1-B42B-CFA7486D0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33" y="3429000"/>
            <a:ext cx="3356484" cy="2510650"/>
          </a:xfrm>
          <a:prstGeom prst="rect">
            <a:avLst/>
          </a:prstGeom>
          <a:ln w="53975" cap="sq">
            <a:solidFill>
              <a:schemeClr val="tx1"/>
            </a:solidFill>
            <a:miter lim="800000"/>
          </a:ln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9FE15AF1-0D03-40C5-9AC5-962A1139B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259" y="1625202"/>
            <a:ext cx="8322600" cy="4017394"/>
          </a:xfrm>
          <a:prstGeom prst="rect">
            <a:avLst/>
          </a:prstGeom>
          <a:ln w="53975" cap="sq">
            <a:solidFill>
              <a:schemeClr val="tx1"/>
            </a:solidFill>
            <a:miter lim="800000"/>
          </a:ln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05795C8-FEA2-4A36-95B9-7824E2F84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32" y="262044"/>
            <a:ext cx="3833563" cy="2868783"/>
          </a:xfrm>
          <a:prstGeom prst="rect">
            <a:avLst/>
          </a:prstGeom>
          <a:ln w="53975" cap="sq">
            <a:solidFill>
              <a:schemeClr val="tx1"/>
            </a:solidFill>
            <a:miter lim="800000"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AA5440A-2B38-42E4-A293-A9682C423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1642" y="5860773"/>
            <a:ext cx="848139" cy="84813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A544EA77-4640-4F41-BCEE-EF7B3CE45F38}"/>
              </a:ext>
            </a:extLst>
          </p:cNvPr>
          <p:cNvSpPr txBox="1"/>
          <p:nvPr/>
        </p:nvSpPr>
        <p:spPr>
          <a:xfrm>
            <a:off x="8825946" y="6132444"/>
            <a:ext cx="2246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WWW.NYPAN.HU</a:t>
            </a:r>
            <a:endParaRPr lang="hu-H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9700 Szombathely, Varasd u. 16</a:t>
            </a:r>
          </a:p>
          <a:p>
            <a:pPr algn="r"/>
            <a:r>
              <a:rPr lang="hu-H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+36 94 509 407</a:t>
            </a:r>
          </a:p>
        </p:txBody>
      </p:sp>
    </p:spTree>
    <p:extLst>
      <p:ext uri="{BB962C8B-B14F-4D97-AF65-F5344CB8AC3E}">
        <p14:creationId xmlns:p14="http://schemas.microsoft.com/office/powerpoint/2010/main" val="290207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8AF6F90-3378-4770-BD91-EF4F22D3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32" y="534363"/>
            <a:ext cx="3716259" cy="3716259"/>
          </a:xfrm>
          <a:prstGeom prst="rect">
            <a:avLst/>
          </a:prstGeom>
          <a:ln w="53975" cap="sq">
            <a:solidFill>
              <a:schemeClr val="tx1"/>
            </a:solidFill>
            <a:miter lim="800000"/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C008944-BBEC-4B4F-9862-F2782B03A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879" y="942169"/>
            <a:ext cx="6947452" cy="4639905"/>
          </a:xfrm>
          <a:prstGeom prst="rect">
            <a:avLst/>
          </a:prstGeom>
          <a:ln w="53975" cap="sq">
            <a:solidFill>
              <a:schemeClr val="tx1"/>
            </a:solidFill>
            <a:miter lim="800000"/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E2D9B5F-F53D-438F-8E9F-F367B4F01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566" y="2878966"/>
            <a:ext cx="4601312" cy="3036866"/>
          </a:xfrm>
          <a:prstGeom prst="rect">
            <a:avLst/>
          </a:prstGeom>
          <a:ln w="53975" cap="sq">
            <a:solidFill>
              <a:schemeClr val="tx1"/>
            </a:solidFill>
            <a:miter lim="800000"/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C4673ADA-1417-466F-9CBA-1013431BA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1642" y="5860773"/>
            <a:ext cx="848139" cy="848139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810A5FF-BABD-42AD-AAC6-97D8638A7871}"/>
              </a:ext>
            </a:extLst>
          </p:cNvPr>
          <p:cNvSpPr txBox="1"/>
          <p:nvPr/>
        </p:nvSpPr>
        <p:spPr>
          <a:xfrm>
            <a:off x="8825946" y="6132444"/>
            <a:ext cx="2246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WWW.NYPAN.HU</a:t>
            </a:r>
            <a:endParaRPr lang="hu-H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9700 Szombathely, Varasd u. 16</a:t>
            </a:r>
          </a:p>
          <a:p>
            <a:pPr algn="r"/>
            <a:r>
              <a:rPr lang="hu-H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+36 94 509 407</a:t>
            </a:r>
          </a:p>
        </p:txBody>
      </p:sp>
    </p:spTree>
    <p:extLst>
      <p:ext uri="{BB962C8B-B14F-4D97-AF65-F5344CB8AC3E}">
        <p14:creationId xmlns:p14="http://schemas.microsoft.com/office/powerpoint/2010/main" val="182456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Galé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143</TotalTime>
  <Words>191</Words>
  <Application>Microsoft Office PowerPoint</Application>
  <PresentationFormat>Szélesvásznú</PresentationFormat>
  <Paragraphs>38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Rockwell</vt:lpstr>
      <vt:lpstr>Galéria</vt:lpstr>
      <vt:lpstr>A sokoldalú osb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sokoldalú  osb</dc:title>
  <dc:creator>El-Suls Mária</dc:creator>
  <cp:lastModifiedBy>El-Suls Mária</cp:lastModifiedBy>
  <cp:revision>17</cp:revision>
  <dcterms:created xsi:type="dcterms:W3CDTF">2021-04-06T08:05:11Z</dcterms:created>
  <dcterms:modified xsi:type="dcterms:W3CDTF">2021-04-06T10:29:09Z</dcterms:modified>
</cp:coreProperties>
</file>